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ED0CA0-4050-43AB-A3CB-AB5ED541DE03}" v="67" dt="2024-04-24T12:14:57.199"/>
    <p1510:client id="{A2EB2D1E-6BE8-4538-AA4A-1FE37520DCA7}" v="61" dt="2024-04-24T13:50:35.4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r>
              <a:rPr lang="en-US" sz="2000" b="1" dirty="0">
                <a:solidFill>
                  <a:srgbClr val="2F5496"/>
                </a:solidFill>
                <a:latin typeface="Arial"/>
                <a:ea typeface="Arial"/>
                <a:cs typeface="Arial"/>
                <a:sym typeface="Arial"/>
              </a:rPr>
              <a:t> </a:t>
            </a:r>
            <a:r>
              <a:rPr lang="en-US" sz="2000" b="1" dirty="0">
                <a:solidFill>
                  <a:srgbClr val="2F5496"/>
                </a:solidFill>
              </a:rPr>
              <a:t>Pasupathi P </a:t>
            </a:r>
            <a:r>
              <a:rPr lang="en-US" sz="2000" b="1" dirty="0">
                <a:solidFill>
                  <a:srgbClr val="2F5496"/>
                </a:solidFill>
                <a:latin typeface="Arial"/>
                <a:ea typeface="Arial"/>
                <a:cs typeface="Arial"/>
                <a:sym typeface="Arial"/>
              </a:rPr>
              <a:t>– </a:t>
            </a:r>
            <a:r>
              <a:rPr lang="en-US" sz="2000" b="1" dirty="0">
                <a:solidFill>
                  <a:srgbClr val="2F5496"/>
                </a:solidFill>
              </a:rPr>
              <a:t>au810021239036</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a:lnSpc>
                <a:spcPct val="90000"/>
              </a:lnSpc>
              <a:spcBef>
                <a:spcPts val="0"/>
              </a:spcBef>
              <a:spcAft>
                <a:spcPts val="0"/>
              </a:spcAft>
              <a:buNone/>
            </a:pPr>
            <a:r>
              <a:rPr lang="en-US" sz="2600" dirty="0"/>
              <a:t>https://github.com/pasupathi2003/pasupathi</a:t>
            </a:r>
            <a:endParaRPr lang="en-US"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bandicam 2024-04-24 18-36-51-720">
            <a:hlinkClick r:id="" action="ppaction://media"/>
            <a:extLst>
              <a:ext uri="{FF2B5EF4-FFF2-40B4-BE49-F238E27FC236}">
                <a16:creationId xmlns:a16="http://schemas.microsoft.com/office/drawing/2014/main" id="{138ABF1D-A2E8-7A90-85E9-ED7A5F0FC8B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41425" y="685800"/>
            <a:ext cx="9709150" cy="548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sundaraganesan s</cp:lastModifiedBy>
  <cp:revision>64</cp:revision>
  <dcterms:modified xsi:type="dcterms:W3CDTF">2024-04-24T13:50:43Z</dcterms:modified>
</cp:coreProperties>
</file>